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2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2B0C-AEA5-45E6-8F1F-F5D0B5B90CD5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95B9-C5C2-4CA0-A439-BA8761C38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6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2B0C-AEA5-45E6-8F1F-F5D0B5B90CD5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95B9-C5C2-4CA0-A439-BA8761C38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7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2B0C-AEA5-45E6-8F1F-F5D0B5B90CD5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95B9-C5C2-4CA0-A439-BA8761C38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23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2B0C-AEA5-45E6-8F1F-F5D0B5B90CD5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95B9-C5C2-4CA0-A439-BA8761C38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68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2B0C-AEA5-45E6-8F1F-F5D0B5B90CD5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95B9-C5C2-4CA0-A439-BA8761C38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0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2B0C-AEA5-45E6-8F1F-F5D0B5B90CD5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95B9-C5C2-4CA0-A439-BA8761C38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9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2B0C-AEA5-45E6-8F1F-F5D0B5B90CD5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95B9-C5C2-4CA0-A439-BA8761C38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72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2B0C-AEA5-45E6-8F1F-F5D0B5B90CD5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95B9-C5C2-4CA0-A439-BA8761C38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78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2B0C-AEA5-45E6-8F1F-F5D0B5B90CD5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95B9-C5C2-4CA0-A439-BA8761C38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4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2B0C-AEA5-45E6-8F1F-F5D0B5B90CD5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95B9-C5C2-4CA0-A439-BA8761C38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7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2B0C-AEA5-45E6-8F1F-F5D0B5B90CD5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95B9-C5C2-4CA0-A439-BA8761C38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0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2B0C-AEA5-45E6-8F1F-F5D0B5B90CD5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95B9-C5C2-4CA0-A439-BA8761C38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33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49" y="119525"/>
            <a:ext cx="11896437" cy="661378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 rot="16200000">
            <a:off x="-2851593" y="2691665"/>
            <a:ext cx="685055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4475A1"/>
                </a:solidFill>
                <a:effectLst/>
                <a:latin typeface="Elephant" panose="02020904090505020303" pitchFamily="18" charset="0"/>
              </a:rPr>
              <a:t>Year  4 Crucial Knowledge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4475A1"/>
                </a:solidFill>
                <a:effectLst/>
                <a:latin typeface="Elephant" panose="02020904090505020303" pitchFamily="18" charset="0"/>
              </a:rPr>
              <a:t>Organiser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4475A1"/>
                </a:solidFill>
                <a:effectLst/>
                <a:latin typeface="Elephant" panose="02020904090505020303" pitchFamily="18" charset="0"/>
              </a:rPr>
              <a:t> - English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62415" y="266418"/>
            <a:ext cx="4940934" cy="6319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0795" y="369455"/>
            <a:ext cx="526055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097172" y="454353"/>
            <a:ext cx="398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Writing outcome</a:t>
            </a:r>
            <a:r>
              <a:rPr lang="en-US" sz="1600" dirty="0" smtClean="0"/>
              <a:t>: </a:t>
            </a:r>
            <a:r>
              <a:rPr lang="en-US" sz="1600" dirty="0" smtClean="0"/>
              <a:t>To write from the point of </a:t>
            </a:r>
          </a:p>
          <a:p>
            <a:r>
              <a:rPr lang="en-US" sz="1600" dirty="0" smtClean="0"/>
              <a:t>View of one of the children in the story.</a:t>
            </a:r>
            <a:endParaRPr lang="en-GB" sz="1600" dirty="0"/>
          </a:p>
        </p:txBody>
      </p:sp>
      <p:sp>
        <p:nvSpPr>
          <p:cNvPr id="26" name="AutoShape 4" descr="Image result for images of goril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0" y="454353"/>
            <a:ext cx="746687" cy="773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45" y="3908282"/>
            <a:ext cx="3798773" cy="27576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258" y="1381413"/>
            <a:ext cx="4429125" cy="2047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890" y="2171214"/>
            <a:ext cx="4572000" cy="44143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0252" y="371682"/>
            <a:ext cx="2333680" cy="18243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28469" y="454353"/>
            <a:ext cx="1773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Author:</a:t>
            </a:r>
          </a:p>
          <a:p>
            <a:r>
              <a:rPr lang="en-US" dirty="0" smtClean="0"/>
              <a:t>Christina </a:t>
            </a:r>
            <a:r>
              <a:rPr lang="en-US" dirty="0" err="1" smtClean="0"/>
              <a:t>Balit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Historical fiction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710545" y="3676074"/>
            <a:ext cx="1967346" cy="2909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639" y="4032844"/>
            <a:ext cx="2021158" cy="25576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10545" y="3676074"/>
            <a:ext cx="196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Guided Reading: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5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49" y="119525"/>
            <a:ext cx="11896437" cy="661378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 rot="16200000">
            <a:off x="-2812932" y="2804699"/>
            <a:ext cx="685055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4475A1"/>
                </a:solidFill>
                <a:effectLst/>
                <a:latin typeface="Elephant" panose="02020904090505020303" pitchFamily="18" charset="0"/>
              </a:rPr>
              <a:t>Year  4 Crucial Knowledge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4475A1"/>
                </a:solidFill>
                <a:effectLst/>
                <a:latin typeface="Elephant" panose="02020904090505020303" pitchFamily="18" charset="0"/>
              </a:rPr>
              <a:t>Organiser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4475A1"/>
                </a:solidFill>
                <a:effectLst/>
                <a:latin typeface="Elephant" panose="02020904090505020303" pitchFamily="18" charset="0"/>
              </a:rPr>
              <a:t> -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4475A1"/>
                </a:solidFill>
                <a:effectLst/>
                <a:latin typeface="Elephant" panose="02020904090505020303" pitchFamily="18" charset="0"/>
              </a:rPr>
              <a:t>Science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795" y="369455"/>
            <a:ext cx="526055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utoShape 4" descr="Image result for images of goril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5" y="375549"/>
            <a:ext cx="877322" cy="9083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26392" y="508001"/>
            <a:ext cx="4158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Spring 1: States of Matter</a:t>
            </a:r>
            <a:endParaRPr lang="en-GB" sz="2800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18" y="1435026"/>
            <a:ext cx="4456987" cy="5154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925" y="295535"/>
            <a:ext cx="5598659" cy="2476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288" y="2747532"/>
            <a:ext cx="4685296" cy="3911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067" y="2747532"/>
            <a:ext cx="1900325" cy="1995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7067" y="4722150"/>
            <a:ext cx="1871858" cy="1971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4705" y="1355736"/>
            <a:ext cx="1319174" cy="12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49" y="119525"/>
            <a:ext cx="11896437" cy="661378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 rot="16200000">
            <a:off x="-2818401" y="2804699"/>
            <a:ext cx="685055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4475A1"/>
                </a:solidFill>
                <a:effectLst/>
                <a:latin typeface="Elephant" panose="02020904090505020303" pitchFamily="18" charset="0"/>
              </a:rPr>
              <a:t>Year  4 Crucial Knowledge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4475A1"/>
                </a:solidFill>
                <a:effectLst/>
                <a:latin typeface="Elephant" panose="02020904090505020303" pitchFamily="18" charset="0"/>
              </a:rPr>
              <a:t>Organiser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4475A1"/>
                </a:solidFill>
                <a:effectLst/>
                <a:latin typeface="Elephant" panose="02020904090505020303" pitchFamily="18" charset="0"/>
              </a:rPr>
              <a:t> - </a:t>
            </a:r>
            <a:r>
              <a:rPr lang="en-US" altLang="en-US" sz="2000" b="1" dirty="0" smtClean="0">
                <a:solidFill>
                  <a:srgbClr val="4475A1"/>
                </a:solidFill>
                <a:latin typeface="Elephant" panose="02020904090505020303" pitchFamily="18" charset="0"/>
              </a:rPr>
              <a:t>Art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77220" y="280193"/>
            <a:ext cx="5690666" cy="624704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807392" y="1459345"/>
            <a:ext cx="5501043" cy="51302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0795" y="369455"/>
            <a:ext cx="526055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utoShape 4" descr="Image result for images of goril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5" y="375549"/>
            <a:ext cx="877322" cy="9083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26392" y="508001"/>
            <a:ext cx="4158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Spring 1: Sonia Delaunay</a:t>
            </a:r>
            <a:endParaRPr lang="en-GB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85" y="1533785"/>
            <a:ext cx="1736870" cy="2583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912" y="305987"/>
            <a:ext cx="2611949" cy="2764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1091" y="379906"/>
            <a:ext cx="2549236" cy="1848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1091" y="2439444"/>
            <a:ext cx="2529883" cy="265791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8737600" y="886691"/>
            <a:ext cx="581891" cy="31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6059" y="3249859"/>
            <a:ext cx="2562801" cy="174781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8802255" y="3140364"/>
            <a:ext cx="822036" cy="424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8871" y="4942790"/>
            <a:ext cx="4678083" cy="15844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6058" y="5097358"/>
            <a:ext cx="5484915" cy="14639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0285" y="4117073"/>
            <a:ext cx="1736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Sonia Delaunay</a:t>
            </a:r>
          </a:p>
          <a:p>
            <a:pPr algn="ctr"/>
            <a:r>
              <a:rPr lang="en-US" dirty="0" smtClean="0"/>
              <a:t>(1885-1979)</a:t>
            </a:r>
          </a:p>
          <a:p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697018" y="1533785"/>
            <a:ext cx="3422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Sonia Delaunay was an artist from the Ukraine who has inspired a huge wave of artists. She began painting portraits between 1907-1908, but quickly became interested in abstract art. </a:t>
            </a:r>
          </a:p>
          <a:p>
            <a:r>
              <a:rPr lang="en-US" dirty="0" smtClean="0"/>
              <a:t>She is best known for her work called ‘ORPHISM’ which is a type of art focused on using shapes, bright </a:t>
            </a:r>
            <a:r>
              <a:rPr lang="en-US" dirty="0" err="1" smtClean="0"/>
              <a:t>colours</a:t>
            </a:r>
            <a:r>
              <a:rPr lang="en-US" dirty="0" smtClean="0"/>
              <a:t> and light to try to create a sense of rhythm and movement.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7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8" y="106777"/>
            <a:ext cx="9605818" cy="67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7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96" y="83127"/>
            <a:ext cx="9911804" cy="67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74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DD4F05C1A0594C8F378BE9CF4D77C8" ma:contentTypeVersion="11" ma:contentTypeDescription="Create a new document." ma:contentTypeScope="" ma:versionID="aff7e54a8e8266c5b294e0abcb2426b4">
  <xsd:schema xmlns:xsd="http://www.w3.org/2001/XMLSchema" xmlns:xs="http://www.w3.org/2001/XMLSchema" xmlns:p="http://schemas.microsoft.com/office/2006/metadata/properties" xmlns:ns3="ab789cb4-0d49-45a0-a550-fc854898b74c" targetNamespace="http://schemas.microsoft.com/office/2006/metadata/properties" ma:root="true" ma:fieldsID="b07d9469e9ccfff0c13b2148bf1411b6" ns3:_="">
    <xsd:import namespace="ab789cb4-0d49-45a0-a550-fc854898b7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89cb4-0d49-45a0-a550-fc854898b7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AFD4F4-7FBF-4AA0-8C57-02BFF2202EAB}">
  <ds:schemaRefs>
    <ds:schemaRef ds:uri="http://purl.org/dc/elements/1.1/"/>
    <ds:schemaRef ds:uri="http://schemas.microsoft.com/office/2006/metadata/properties"/>
    <ds:schemaRef ds:uri="ab789cb4-0d49-45a0-a550-fc854898b74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CA8A58-0CD8-4AC8-A7FD-4EEEAFBD1D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789cb4-0d49-45a0-a550-fc854898b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7F26E3-9E2D-4A60-8F7D-8C2B9D943E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1803</TotalTime>
  <Words>134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Elephant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Young</dc:creator>
  <cp:lastModifiedBy>PRICE, Elizabeth</cp:lastModifiedBy>
  <cp:revision>37</cp:revision>
  <dcterms:created xsi:type="dcterms:W3CDTF">2022-09-07T16:57:10Z</dcterms:created>
  <dcterms:modified xsi:type="dcterms:W3CDTF">2023-01-15T10:16:58Z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0x0101006CDD4F05C1A0594C8F378BE9CF4D77C8</vt:lpwstr>
  </property>
</Properties>
</file>